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5" r:id="rId7"/>
  </p:sldIdLst>
  <p:sldSz cx="12192000" cy="6858000"/>
  <p:notesSz cx="6858000" cy="9144000"/>
  <p:defaultTextStyle>
    <a:defPPr>
      <a:defRPr lang="en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8B8C3014-CBA1-F04F-9121-279D963AB93C}">
          <p14:sldIdLst>
            <p14:sldId id="256"/>
          </p14:sldIdLst>
        </p14:section>
        <p14:section name="Agenda" id="{3C96F3CE-4159-5446-8362-D76498812C74}">
          <p14:sldIdLst>
            <p14:sldId id="257"/>
          </p14:sldIdLst>
        </p14:section>
        <p14:section name="Introduksjon" id="{E50E8E5C-EBA5-9D40-BB65-02381DA29152}">
          <p14:sldIdLst>
            <p14:sldId id="258"/>
            <p14:sldId id="259"/>
          </p14:sldIdLst>
        </p14:section>
        <p14:section name="Kapittel" id="{A77F94B2-1FE3-9B4B-889D-65F4A19B8C41}">
          <p14:sldIdLst>
            <p14:sldId id="260"/>
            <p14:sldId id="26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147"/>
    <p:restoredTop sz="94538"/>
  </p:normalViewPr>
  <p:slideViewPr>
    <p:cSldViewPr snapToGrid="0">
      <p:cViewPr varScale="1">
        <p:scale>
          <a:sx n="210" d="100"/>
          <a:sy n="210" d="100"/>
        </p:scale>
        <p:origin x="114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A5F7F0-2807-BD48-A77E-18A7A22A86DE}" type="datetimeFigureOut">
              <a:rPr lang="nb-NO" smtClean="0"/>
              <a:t>16.03.2026</a:t>
            </a:fld>
            <a:endParaRPr lang="nb-NO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nb-N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9B6760-D867-EC4C-AC90-5DC403A25030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2506408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9B6760-D867-EC4C-AC90-5DC403A25030}" type="slidenum">
              <a:rPr lang="nb-NO" smtClean="0"/>
              <a:t>4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7365586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b-NO" dirty="0"/>
              <a:t>Personlighet, Toneleie, Rolle.</a:t>
            </a:r>
            <a:br>
              <a:rPr lang="nb-NO" dirty="0"/>
            </a:br>
            <a:r>
              <a:rPr lang="nb-NO" dirty="0"/>
              <a:t>KE Nett har kompetanse og eksperter innen sitt fag. Vi yter en tjeneste som skal komme alle til gode, og bygger sikker strømforsyning.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9B6760-D867-EC4C-AC90-5DC403A25030}" type="slidenum">
              <a:rPr lang="nb-NO" smtClean="0"/>
              <a:t>6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2299604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EFEC1A-FFD8-BE01-FB0A-CF2D8E1E8D3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90330" y="3776110"/>
            <a:ext cx="9144000" cy="2387600"/>
          </a:xfrm>
        </p:spPr>
        <p:txBody>
          <a:bodyPr anchor="b"/>
          <a:lstStyle>
            <a:lvl1pPr algn="l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nb-NO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4C70B6-E0AB-9B83-A35F-3997CFDB11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0331" y="6356350"/>
            <a:ext cx="2931296" cy="365125"/>
          </a:xfrm>
        </p:spPr>
        <p:txBody>
          <a:bodyPr anchor="b"/>
          <a:lstStyle>
            <a:lvl1pPr marL="0" indent="0" algn="l">
              <a:buNone/>
              <a:defRPr sz="1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nb-NO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CC525F-8D01-7615-2510-CE9EC0A76D5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75866" y="6356350"/>
            <a:ext cx="1275521" cy="365125"/>
          </a:xfrm>
        </p:spPr>
        <p:txBody>
          <a:bodyPr anchor="b"/>
          <a:lstStyle>
            <a:lvl1pPr algn="r">
              <a:defRPr/>
            </a:lvl1pPr>
          </a:lstStyle>
          <a:p>
            <a:pPr algn="r"/>
            <a:fld id="{BC587E8B-597D-F046-996D-E7307D1E062B}" type="datetime1">
              <a:rPr lang="nb-NO" smtClean="0"/>
              <a:t>16.03.2026</a:t>
            </a:fld>
            <a:endParaRPr lang="nb-N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C250FD-90D8-5AF2-CDD5-781B5F795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02240" y="6356350"/>
            <a:ext cx="2557670" cy="365125"/>
          </a:xfrm>
        </p:spPr>
        <p:txBody>
          <a:bodyPr anchor="b"/>
          <a:lstStyle/>
          <a:p>
            <a:endParaRPr lang="nb-NO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78C9F05-2416-38C5-43AA-59FF640299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362502"/>
            <a:ext cx="2743200" cy="1283736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200" b="0" i="0">
                <a:solidFill>
                  <a:schemeClr val="bg2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nb-NO" dirty="0"/>
              <a:t>/</a:t>
            </a:r>
            <a:fld id="{44ECE72A-911F-3A4E-A9C2-1F9A5A16CCF6}" type="slidenum">
              <a:rPr lang="nb-NO" smtClean="0"/>
              <a:pPr/>
              <a:t>‹#›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40142611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EFEC1A-FFD8-BE01-FB0A-CF2D8E1E8D3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90330" y="1420262"/>
            <a:ext cx="9144000" cy="821494"/>
          </a:xfrm>
        </p:spPr>
        <p:txBody>
          <a:bodyPr anchor="t"/>
          <a:lstStyle>
            <a:lvl1pPr algn="l">
              <a:defRPr sz="6000">
                <a:solidFill>
                  <a:schemeClr val="tx2"/>
                </a:solidFill>
              </a:defRPr>
            </a:lvl1pPr>
          </a:lstStyle>
          <a:p>
            <a:r>
              <a:rPr lang="en-GB" dirty="0"/>
              <a:t>INNHOLD / AGENDA</a:t>
            </a:r>
            <a:endParaRPr lang="nb-NO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4C70B6-E0AB-9B83-A35F-3997CFDB11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0331" y="6356350"/>
            <a:ext cx="2931296" cy="365125"/>
          </a:xfrm>
        </p:spPr>
        <p:txBody>
          <a:bodyPr anchor="b"/>
          <a:lstStyle>
            <a:lvl1pPr marL="0" indent="0" algn="l">
              <a:buNone/>
              <a:defRPr sz="1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nb-NO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CC525F-8D01-7615-2510-CE9EC0A76D5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75866" y="6356350"/>
            <a:ext cx="1275521" cy="365125"/>
          </a:xfrm>
        </p:spPr>
        <p:txBody>
          <a:bodyPr anchor="b"/>
          <a:lstStyle>
            <a:lvl1pPr algn="r">
              <a:defRPr/>
            </a:lvl1pPr>
          </a:lstStyle>
          <a:p>
            <a:pPr algn="r"/>
            <a:fld id="{BC587E8B-597D-F046-996D-E7307D1E062B}" type="datetime1">
              <a:rPr lang="nb-NO" smtClean="0"/>
              <a:t>16.03.2026</a:t>
            </a:fld>
            <a:endParaRPr lang="nb-N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C250FD-90D8-5AF2-CDD5-781B5F795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02240" y="6356350"/>
            <a:ext cx="2557670" cy="365125"/>
          </a:xfrm>
        </p:spPr>
        <p:txBody>
          <a:bodyPr anchor="b"/>
          <a:lstStyle/>
          <a:p>
            <a:endParaRPr lang="nb-NO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3241AABA-8ACF-ADB4-B9E7-2CB186FDF56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0538" y="2408238"/>
            <a:ext cx="9174162" cy="3570287"/>
          </a:xfrm>
        </p:spPr>
        <p:txBody>
          <a:bodyPr lIns="108000"/>
          <a:lstStyle>
            <a:lvl1pPr>
              <a:buClr>
                <a:schemeClr val="tx2"/>
              </a:buClr>
              <a:buSzPct val="50000"/>
              <a:buFontTx/>
              <a:buBlip>
                <a:blip r:embed="rId2"/>
              </a:buBlip>
              <a:defRPr u="none" spc="0">
                <a:solidFill>
                  <a:schemeClr val="tx2"/>
                </a:solidFill>
              </a:defRPr>
            </a:lvl1pPr>
            <a:lvl2pPr>
              <a:buClr>
                <a:schemeClr val="tx2"/>
              </a:buClr>
              <a:buSzPct val="50000"/>
              <a:buFontTx/>
              <a:buBlip>
                <a:blip r:embed="rId2"/>
              </a:buBlip>
              <a:defRPr u="none" spc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buSzPct val="50000"/>
              <a:buFontTx/>
              <a:buBlip>
                <a:blip r:embed="rId2"/>
              </a:buBlip>
              <a:defRPr u="none" spc="0">
                <a:solidFill>
                  <a:schemeClr val="tx2"/>
                </a:solidFill>
              </a:defRPr>
            </a:lvl3pPr>
            <a:lvl4pPr>
              <a:buClr>
                <a:schemeClr val="tx2"/>
              </a:buClr>
              <a:buSzPct val="50000"/>
              <a:buFontTx/>
              <a:buBlip>
                <a:blip r:embed="rId2"/>
              </a:buBlip>
              <a:defRPr u="none" spc="0">
                <a:solidFill>
                  <a:schemeClr val="tx2"/>
                </a:solidFill>
              </a:defRPr>
            </a:lvl4pPr>
            <a:lvl5pPr>
              <a:buClr>
                <a:schemeClr val="tx2"/>
              </a:buClr>
              <a:buSzPct val="50000"/>
              <a:buFontTx/>
              <a:buBlip>
                <a:blip r:embed="rId2"/>
              </a:buBlip>
              <a:defRPr u="none" spc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 dirty="0"/>
              <a:t> Click to edit Master text styles</a:t>
            </a:r>
          </a:p>
          <a:p>
            <a:pPr lvl="1"/>
            <a:r>
              <a:rPr lang="en-GB" dirty="0"/>
              <a:t> Second level</a:t>
            </a:r>
          </a:p>
          <a:p>
            <a:pPr lvl="2"/>
            <a:r>
              <a:rPr lang="en-GB" dirty="0"/>
              <a:t> Third level</a:t>
            </a:r>
          </a:p>
          <a:p>
            <a:pPr lvl="3"/>
            <a:r>
              <a:rPr lang="en-GB" dirty="0"/>
              <a:t> Fourth level</a:t>
            </a:r>
          </a:p>
          <a:p>
            <a:pPr lvl="4"/>
            <a:r>
              <a:rPr lang="en-GB" dirty="0"/>
              <a:t> Fifth level</a:t>
            </a:r>
            <a:endParaRPr lang="nb-NO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AA2FBE3-1F72-CD69-20ED-48595F859D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362502"/>
            <a:ext cx="2743200" cy="1283736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200" b="0" i="0">
                <a:solidFill>
                  <a:schemeClr val="tx2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nb-NO" dirty="0"/>
              <a:t>/</a:t>
            </a:r>
            <a:fld id="{44ECE72A-911F-3A4E-A9C2-1F9A5A16CCF6}" type="slidenum">
              <a:rPr lang="nb-NO" smtClean="0"/>
              <a:pPr/>
              <a:t>‹#›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0024949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51B3CF-E4E7-E312-2B0D-815C65A961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1261053"/>
            <a:ext cx="9248598" cy="636957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GB" dirty="0"/>
              <a:t>HEADING LINE ONE</a:t>
            </a:r>
            <a:endParaRPr lang="nb-NO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9852C8-B67D-28BA-4ABD-30080178868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0" y="3200400"/>
            <a:ext cx="2743200" cy="644525"/>
          </a:xfrm>
        </p:spPr>
        <p:txBody>
          <a:bodyPr wrap="square" numCol="1" spcCol="360000">
            <a:noAutofit/>
          </a:bodyPr>
          <a:lstStyle>
            <a:lvl1pPr marL="0" indent="0" algn="l">
              <a:spcBef>
                <a:spcPts val="0"/>
              </a:spcBef>
              <a:buFont typeface="+mj-lt"/>
              <a:buNone/>
              <a:defRPr sz="3200" b="1" i="0">
                <a:latin typeface="Segoe UI Semibold" panose="020B0502040204020203" pitchFamily="34" charset="0"/>
                <a:cs typeface="Segoe UI Semibold" panose="020B0502040204020203" pitchFamily="34" charset="0"/>
              </a:defRPr>
            </a:lvl1pPr>
            <a:lvl2pPr algn="l">
              <a:buFont typeface="+mj-lt"/>
              <a:buNone/>
              <a:defRPr sz="2000"/>
            </a:lvl2pPr>
            <a:lvl3pPr>
              <a:buFont typeface="+mj-lt"/>
              <a:buAutoNum type="arabicPeriod"/>
              <a:defRPr/>
            </a:lvl3pPr>
            <a:lvl4pPr>
              <a:buFont typeface="+mj-lt"/>
              <a:buAutoNum type="arabicPeriod"/>
              <a:defRPr/>
            </a:lvl4pPr>
            <a:lvl5pPr>
              <a:buFont typeface="+mj-lt"/>
              <a:buAutoNum type="arabicPeriod"/>
              <a:defRPr/>
            </a:lvl5pPr>
          </a:lstStyle>
          <a:p>
            <a:pPr lvl="0"/>
            <a:r>
              <a:rPr lang="en-GB" dirty="0"/>
              <a:t>1. </a:t>
            </a:r>
            <a:r>
              <a:rPr lang="en-GB" dirty="0" err="1"/>
              <a:t>Hvem</a:t>
            </a:r>
            <a:r>
              <a:rPr lang="en-GB" dirty="0"/>
              <a:t>?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AC3839-535D-3721-110E-6B6B7CEAEA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B61F6-6419-314F-84A6-F97A96E3FE66}" type="datetime1">
              <a:rPr lang="nb-NO" smtClean="0"/>
              <a:t>16.03.2026</a:t>
            </a:fld>
            <a:endParaRPr lang="nb-N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47216D-5D42-AF4B-9918-452C732AA8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495EEE8-C988-2663-C756-C443C9D6034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1948441"/>
            <a:ext cx="9248775" cy="644525"/>
          </a:xfrm>
        </p:spPr>
        <p:txBody>
          <a:bodyPr/>
          <a:lstStyle>
            <a:lvl1pPr>
              <a:buNone/>
              <a:defRPr sz="44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dirty="0"/>
              <a:t>HEADING LINE TWO</a:t>
            </a:r>
            <a:endParaRPr lang="nb-NO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39FF856-2C1C-6EC3-D815-39FFA8E12502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838200" y="3983277"/>
            <a:ext cx="2743200" cy="1747382"/>
          </a:xfrm>
        </p:spPr>
        <p:txBody>
          <a:bodyPr wrap="square" numCol="1" spcCol="36000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1600"/>
            </a:lvl1pPr>
            <a:lvl2pPr algn="l">
              <a:buFont typeface="+mj-lt"/>
              <a:buNone/>
              <a:defRPr sz="2000"/>
            </a:lvl2pPr>
            <a:lvl3pPr>
              <a:buFont typeface="+mj-lt"/>
              <a:buAutoNum type="arabicPeriod"/>
              <a:defRPr/>
            </a:lvl3pPr>
            <a:lvl4pPr>
              <a:buFont typeface="+mj-lt"/>
              <a:buAutoNum type="arabicPeriod"/>
              <a:defRPr/>
            </a:lvl4pPr>
            <a:lvl5pPr>
              <a:buFont typeface="+mj-lt"/>
              <a:buAutoNum type="arabicPeriod"/>
              <a:defRPr/>
            </a:lvl5pPr>
          </a:lstStyle>
          <a:p>
            <a:pPr lvl="0"/>
            <a:r>
              <a:rPr lang="nb-NO" dirty="0"/>
              <a:t>Fyll inn tekst her..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AF15DAD1-9896-9AF6-2EDB-792B0FB64F9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4339225" y="3983277"/>
            <a:ext cx="2743200" cy="1747382"/>
          </a:xfrm>
        </p:spPr>
        <p:txBody>
          <a:bodyPr wrap="square" numCol="1" spcCol="36000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1600"/>
            </a:lvl1pPr>
            <a:lvl2pPr algn="l">
              <a:buFont typeface="+mj-lt"/>
              <a:buNone/>
              <a:defRPr sz="2000"/>
            </a:lvl2pPr>
            <a:lvl3pPr>
              <a:buFont typeface="+mj-lt"/>
              <a:buAutoNum type="arabicPeriod"/>
              <a:defRPr/>
            </a:lvl3pPr>
            <a:lvl4pPr>
              <a:buFont typeface="+mj-lt"/>
              <a:buAutoNum type="arabicPeriod"/>
              <a:defRPr/>
            </a:lvl4pPr>
            <a:lvl5pPr>
              <a:buFont typeface="+mj-lt"/>
              <a:buAutoNum type="arabicPeriod"/>
              <a:defRPr/>
            </a:lvl5pPr>
          </a:lstStyle>
          <a:p>
            <a:pPr lvl="0"/>
            <a:r>
              <a:rPr lang="nb-NO" dirty="0"/>
              <a:t>Fyll inn tekst her..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A5234AC8-1E8C-C331-F617-071FC5C62E24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8003088" y="3983277"/>
            <a:ext cx="2743200" cy="1747382"/>
          </a:xfrm>
        </p:spPr>
        <p:txBody>
          <a:bodyPr wrap="square" numCol="1" spcCol="36000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1600"/>
            </a:lvl1pPr>
            <a:lvl2pPr algn="l">
              <a:buFont typeface="+mj-lt"/>
              <a:buNone/>
              <a:defRPr sz="2000"/>
            </a:lvl2pPr>
            <a:lvl3pPr>
              <a:buFont typeface="+mj-lt"/>
              <a:buAutoNum type="arabicPeriod"/>
              <a:defRPr/>
            </a:lvl3pPr>
            <a:lvl4pPr>
              <a:buFont typeface="+mj-lt"/>
              <a:buAutoNum type="arabicPeriod"/>
              <a:defRPr/>
            </a:lvl4pPr>
            <a:lvl5pPr>
              <a:buFont typeface="+mj-lt"/>
              <a:buAutoNum type="arabicPeriod"/>
              <a:defRPr/>
            </a:lvl5pPr>
          </a:lstStyle>
          <a:p>
            <a:pPr lvl="0"/>
            <a:r>
              <a:rPr lang="nb-NO" dirty="0"/>
              <a:t>Fyll inn tekst her..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3BC9DF15-EEBC-9F03-CBB8-C42F80B9C816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4332961" y="3200400"/>
            <a:ext cx="2743200" cy="644525"/>
          </a:xfrm>
        </p:spPr>
        <p:txBody>
          <a:bodyPr wrap="square" numCol="1" spcCol="360000">
            <a:noAutofit/>
          </a:bodyPr>
          <a:lstStyle>
            <a:lvl1pPr marL="0" indent="0" algn="l">
              <a:spcBef>
                <a:spcPts val="0"/>
              </a:spcBef>
              <a:buFont typeface="+mj-lt"/>
              <a:buNone/>
              <a:defRPr sz="3200" b="1" i="0">
                <a:latin typeface="Segoe UI Semibold" panose="020B0502040204020203" pitchFamily="34" charset="0"/>
                <a:cs typeface="Segoe UI Semibold" panose="020B0502040204020203" pitchFamily="34" charset="0"/>
              </a:defRPr>
            </a:lvl1pPr>
            <a:lvl2pPr algn="l">
              <a:buFont typeface="+mj-lt"/>
              <a:buNone/>
              <a:defRPr sz="2000"/>
            </a:lvl2pPr>
            <a:lvl3pPr>
              <a:buFont typeface="+mj-lt"/>
              <a:buAutoNum type="arabicPeriod"/>
              <a:defRPr/>
            </a:lvl3pPr>
            <a:lvl4pPr>
              <a:buFont typeface="+mj-lt"/>
              <a:buAutoNum type="arabicPeriod"/>
              <a:defRPr/>
            </a:lvl4pPr>
            <a:lvl5pPr>
              <a:buFont typeface="+mj-lt"/>
              <a:buAutoNum type="arabicPeriod"/>
              <a:defRPr/>
            </a:lvl5pPr>
          </a:lstStyle>
          <a:p>
            <a:pPr lvl="0"/>
            <a:r>
              <a:rPr lang="en-GB" dirty="0"/>
              <a:t>2. </a:t>
            </a:r>
            <a:r>
              <a:rPr lang="en-GB" dirty="0" err="1"/>
              <a:t>Hva</a:t>
            </a:r>
            <a:r>
              <a:rPr lang="en-GB" dirty="0"/>
              <a:t>?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22B1B93F-437F-5B28-5ED0-E2D6CE0C1F5E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7996824" y="3200400"/>
            <a:ext cx="2743200" cy="644525"/>
          </a:xfrm>
        </p:spPr>
        <p:txBody>
          <a:bodyPr wrap="square" numCol="1" spcCol="360000">
            <a:noAutofit/>
          </a:bodyPr>
          <a:lstStyle>
            <a:lvl1pPr marL="0" indent="0" algn="l">
              <a:spcBef>
                <a:spcPts val="0"/>
              </a:spcBef>
              <a:buFont typeface="+mj-lt"/>
              <a:buNone/>
              <a:defRPr sz="3200" b="1" i="0">
                <a:latin typeface="Segoe UI Semibold" panose="020B0502040204020203" pitchFamily="34" charset="0"/>
                <a:cs typeface="Segoe UI Semibold" panose="020B0502040204020203" pitchFamily="34" charset="0"/>
              </a:defRPr>
            </a:lvl1pPr>
            <a:lvl2pPr algn="l">
              <a:buFont typeface="+mj-lt"/>
              <a:buNone/>
              <a:defRPr sz="2000"/>
            </a:lvl2pPr>
            <a:lvl3pPr>
              <a:buFont typeface="+mj-lt"/>
              <a:buAutoNum type="arabicPeriod"/>
              <a:defRPr/>
            </a:lvl3pPr>
            <a:lvl4pPr>
              <a:buFont typeface="+mj-lt"/>
              <a:buAutoNum type="arabicPeriod"/>
              <a:defRPr/>
            </a:lvl4pPr>
            <a:lvl5pPr>
              <a:buFont typeface="+mj-lt"/>
              <a:buAutoNum type="arabicPeriod"/>
              <a:defRPr/>
            </a:lvl5pPr>
          </a:lstStyle>
          <a:p>
            <a:pPr lvl="0"/>
            <a:r>
              <a:rPr lang="en-GB" dirty="0"/>
              <a:t>3. </a:t>
            </a:r>
            <a:r>
              <a:rPr lang="en-GB" dirty="0" err="1"/>
              <a:t>Hvordan</a:t>
            </a:r>
            <a:r>
              <a:rPr lang="en-GB" dirty="0"/>
              <a:t>?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72C2C8B8-D967-4930-76C4-4A0F7B22F9D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1" r="-1176" b="29715"/>
          <a:stretch>
            <a:fillRect/>
          </a:stretch>
        </p:blipFill>
        <p:spPr>
          <a:xfrm flipH="1">
            <a:off x="7513633" y="3200400"/>
            <a:ext cx="45719" cy="253025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942239F-266A-2B49-C8D8-4BD95F1F925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1" r="-1176" b="29715"/>
          <a:stretch>
            <a:fillRect/>
          </a:stretch>
        </p:blipFill>
        <p:spPr>
          <a:xfrm flipH="1">
            <a:off x="3931189" y="3200400"/>
            <a:ext cx="45719" cy="2530259"/>
          </a:xfrm>
          <a:prstGeom prst="rect">
            <a:avLst/>
          </a:prstGeom>
        </p:spPr>
      </p:pic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6C9483A-E002-4C9A-46AB-013D2522BD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362502"/>
            <a:ext cx="2743200" cy="1283736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200" b="0" i="0">
                <a:solidFill>
                  <a:schemeClr val="bg2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nb-NO" dirty="0"/>
              <a:t>/</a:t>
            </a:r>
            <a:fld id="{44ECE72A-911F-3A4E-A9C2-1F9A5A16CCF6}" type="slidenum">
              <a:rPr lang="nb-NO" smtClean="0"/>
              <a:pPr/>
              <a:t>‹#›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8798054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er og inspirasj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CCF61-2E0C-E64E-D8EE-5A0153B138B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53400" y="1935480"/>
            <a:ext cx="3194050" cy="3169920"/>
          </a:xfrm>
        </p:spPr>
        <p:txBody>
          <a:bodyPr anchor="b"/>
          <a:lstStyle>
            <a:lvl1pPr>
              <a:defRPr sz="4400"/>
            </a:lvl1pPr>
          </a:lstStyle>
          <a:p>
            <a:r>
              <a:rPr lang="en-GB" dirty="0"/>
              <a:t>CLICK TO EDIT MASTER TITLE STYLE</a:t>
            </a:r>
            <a:endParaRPr lang="nb-NO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8D684D-A3BF-B1D4-15BF-F3C06F38C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7B5FF-C872-E743-BEAD-0C1AF3E8B247}" type="datetime1">
              <a:rPr lang="nb-NO" smtClean="0"/>
              <a:t>16.03.2026</a:t>
            </a:fld>
            <a:endParaRPr lang="nb-NO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26D6FB-ED86-512B-8BBD-F3693AC10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681E5626-BFD7-DB7B-EF90-868F676FEA1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1143000"/>
            <a:ext cx="4572000" cy="4572000"/>
          </a:xfrm>
          <a:prstGeom prst="roundRect">
            <a:avLst>
              <a:gd name="adj" fmla="val 1000"/>
            </a:avLst>
          </a:prstGeom>
        </p:spPr>
        <p:txBody>
          <a:bodyPr/>
          <a:lstStyle/>
          <a:p>
            <a:endParaRPr lang="nb-NO"/>
          </a:p>
        </p:txBody>
      </p:sp>
      <p:sp>
        <p:nvSpPr>
          <p:cNvPr id="9" name="Picture Placeholder 7">
            <a:extLst>
              <a:ext uri="{FF2B5EF4-FFF2-40B4-BE49-F238E27FC236}">
                <a16:creationId xmlns:a16="http://schemas.microsoft.com/office/drawing/2014/main" id="{86194045-4684-EFBA-CA7B-D300A5AB520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669280" y="1143000"/>
            <a:ext cx="2182896" cy="2182896"/>
          </a:xfrm>
          <a:prstGeom prst="roundRect">
            <a:avLst>
              <a:gd name="adj" fmla="val 2704"/>
            </a:avLst>
          </a:prstGeom>
        </p:spPr>
        <p:txBody>
          <a:bodyPr/>
          <a:lstStyle/>
          <a:p>
            <a:endParaRPr lang="nb-NO"/>
          </a:p>
        </p:txBody>
      </p:sp>
      <p:sp>
        <p:nvSpPr>
          <p:cNvPr id="10" name="Picture Placeholder 7">
            <a:extLst>
              <a:ext uri="{FF2B5EF4-FFF2-40B4-BE49-F238E27FC236}">
                <a16:creationId xmlns:a16="http://schemas.microsoft.com/office/drawing/2014/main" id="{33C4DBAD-C5AA-75ED-3E70-6914D736BE8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669280" y="3532104"/>
            <a:ext cx="2182896" cy="2182896"/>
          </a:xfrm>
          <a:prstGeom prst="roundRect">
            <a:avLst>
              <a:gd name="adj" fmla="val 2704"/>
            </a:avLst>
          </a:prstGeom>
        </p:spPr>
        <p:txBody>
          <a:bodyPr/>
          <a:lstStyle/>
          <a:p>
            <a:endParaRPr lang="nb-NO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8B01B666-7613-FC8D-F2C7-E355F7174AC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53399" y="5395596"/>
            <a:ext cx="1442157" cy="396958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2509C116-9052-C115-2B8A-FF55A92364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362502"/>
            <a:ext cx="2743200" cy="1283736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200" b="0" i="0">
                <a:solidFill>
                  <a:schemeClr val="tx2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nb-NO"/>
              <a:t>/</a:t>
            </a:r>
            <a:fld id="{44ECE72A-911F-3A4E-A9C2-1F9A5A16CCF6}" type="slidenum">
              <a:rPr lang="nb-NO" smtClean="0"/>
              <a:pPr/>
              <a:t>‹#›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6299099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deling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E57C24-B034-E1A5-E178-4A921182EB2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nb-NO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1618E4-DC70-2867-7A1B-E0D3776974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nb-NO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D39C3F-1349-8F4D-54B3-CAF6F2945A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0"/>
            <a:ext cx="6019800" cy="6858000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nb-NO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66B6B7-4A49-F8C2-DCF3-49F66F098A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E7AB8-C19F-CB4E-8EA7-6A8A00BD83E3}" type="datetime1">
              <a:rPr lang="nb-NO" smtClean="0"/>
              <a:t>16.03.2026</a:t>
            </a:fld>
            <a:endParaRPr lang="nb-NO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DA439D-B96B-0A4B-BB79-27624382CD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AC7088-A02F-9008-CE3D-6365F3269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362502"/>
            <a:ext cx="2743200" cy="128373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nb-NO"/>
              <a:t>/</a:t>
            </a:r>
            <a:fld id="{44ECE72A-911F-3A4E-A9C2-1F9A5A16CCF6}" type="slidenum">
              <a:rPr lang="nb-NO" smtClean="0"/>
              <a:pPr/>
              <a:t>‹#›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0246120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EF1F635-C733-581D-9902-BB5DEB0242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38754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nb-NO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379C1B-66AA-4CD0-FE91-90F4051C97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nb-NO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0F0282-57E1-6C6C-06B8-806048375A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i="0">
                <a:solidFill>
                  <a:schemeClr val="tx1">
                    <a:tint val="82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fld id="{1931D1FC-EEDA-F34E-8B6B-B0C71A622E44}" type="datetime1">
              <a:rPr lang="nb-NO" smtClean="0"/>
              <a:pPr/>
              <a:t>16.03.2026</a:t>
            </a:fld>
            <a:endParaRPr lang="nb-N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8D42CB-33AE-2EB6-D67C-BBF001D9D6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tint val="82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endParaRPr lang="nb-NO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36A247A-19D3-5636-FEF5-A4F6429698DE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10815741" y="6512001"/>
            <a:ext cx="1169263" cy="149345"/>
          </a:xfrm>
          <a:prstGeom prst="rect">
            <a:avLst/>
          </a:prstGeom>
        </p:spPr>
      </p:pic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8E633D62-4704-063E-0DF3-5C751273EA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362502"/>
            <a:ext cx="2743200" cy="1283736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200" b="0" i="0">
                <a:solidFill>
                  <a:schemeClr val="bg2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nb-NO" dirty="0"/>
              <a:t>/</a:t>
            </a:r>
            <a:fld id="{44ECE72A-911F-3A4E-A9C2-1F9A5A16CCF6}" type="slidenum">
              <a:rPr lang="nb-NO" smtClean="0"/>
              <a:pPr/>
              <a:t>‹#›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82589169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52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bg2"/>
          </a:solidFill>
          <a:latin typeface="Segoe UI Light" panose="020B0502040204020203" pitchFamily="34" charset="0"/>
          <a:ea typeface="+mj-ea"/>
          <a:cs typeface="Segoe UI Light" panose="020B0502040204020203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Segoe UI Light" panose="020B0502040204020203" pitchFamily="34" charset="0"/>
          <a:ea typeface="+mn-ea"/>
          <a:cs typeface="Segoe UI Light" panose="020B0502040204020203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Segoe UI Light" panose="020B0502040204020203" pitchFamily="34" charset="0"/>
          <a:ea typeface="+mn-ea"/>
          <a:cs typeface="Segoe UI Light" panose="020B0502040204020203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Segoe UI Light" panose="020B0502040204020203" pitchFamily="34" charset="0"/>
          <a:ea typeface="+mn-ea"/>
          <a:cs typeface="Segoe UI Light" panose="020B0502040204020203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Segoe UI Light" panose="020B0502040204020203" pitchFamily="34" charset="0"/>
          <a:ea typeface="+mn-ea"/>
          <a:cs typeface="Segoe UI Light" panose="020B0502040204020203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Segoe UI Light" panose="020B0502040204020203" pitchFamily="34" charset="0"/>
          <a:ea typeface="+mn-ea"/>
          <a:cs typeface="Segoe UI Light" panose="020B0502040204020203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F60138BC-D1ED-44DE-3192-90DB76F2127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nb-NO" dirty="0"/>
          </a:p>
        </p:txBody>
      </p:sp>
      <p:sp>
        <p:nvSpPr>
          <p:cNvPr id="9" name="Subtitle 8">
            <a:extLst>
              <a:ext uri="{FF2B5EF4-FFF2-40B4-BE49-F238E27FC236}">
                <a16:creationId xmlns:a16="http://schemas.microsoft.com/office/drawing/2014/main" id="{377FCF3C-69C1-2083-6080-4F5DEF63B43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b-NO" dirty="0"/>
              <a:t>KE Nett Profil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D78F1546-6248-9A5F-C9D3-CDBC4B5C83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nb-NO" dirty="0"/>
              <a:t>/0</a:t>
            </a:r>
            <a:fld id="{44ECE72A-911F-3A4E-A9C2-1F9A5A16CCF6}" type="slidenum">
              <a:rPr lang="nb-NO" smtClean="0"/>
              <a:pPr/>
              <a:t>1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4182408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5272BE-A614-2D30-8B5C-A78BF124C41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nb-NO" dirty="0"/>
              <a:t>AGENDA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6AF159-942D-6389-555B-B9B90D51F6E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21E5179-F09E-BF96-E195-7794B3FC3CA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nb-NO" dirty="0"/>
              <a:t> Plan for dagen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2B6E2A-3493-476F-BA27-3DD47616C2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nb-NO" dirty="0"/>
              <a:t>/0</a:t>
            </a:r>
            <a:fld id="{44ECE72A-911F-3A4E-A9C2-1F9A5A16CCF6}" type="slidenum">
              <a:rPr lang="nb-NO" smtClean="0"/>
              <a:pPr/>
              <a:t>2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42697939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>
            <a:extLst>
              <a:ext uri="{FF2B5EF4-FFF2-40B4-BE49-F238E27FC236}">
                <a16:creationId xmlns:a16="http://schemas.microsoft.com/office/drawing/2014/main" id="{1D68DB69-3353-3470-A32C-CA337F12948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2" name="Subtitle 1">
            <a:extLst>
              <a:ext uri="{FF2B5EF4-FFF2-40B4-BE49-F238E27FC236}">
                <a16:creationId xmlns:a16="http://schemas.microsoft.com/office/drawing/2014/main" id="{D8B0B518-E8F3-04C0-D59C-AEAE7219AEB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CB87C3-E86E-1E15-40FA-6A7CEE367F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nb-NO" dirty="0"/>
              <a:t>/0</a:t>
            </a:r>
            <a:fld id="{44ECE72A-911F-3A4E-A9C2-1F9A5A16CCF6}" type="slidenum">
              <a:rPr lang="nb-NO" smtClean="0"/>
              <a:pPr/>
              <a:t>3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7746229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8B63D-CFCF-663A-035A-C3F7BFC5D6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19" name="Content Placeholder 18">
            <a:extLst>
              <a:ext uri="{FF2B5EF4-FFF2-40B4-BE49-F238E27FC236}">
                <a16:creationId xmlns:a16="http://schemas.microsoft.com/office/drawing/2014/main" id="{AE7DD3AF-790F-3631-39FF-2C8AE962BEB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endParaRPr lang="nb-NO" sz="17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289F83-F4A1-61DE-9B5E-A4AE971B7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nb-NO" dirty="0"/>
              <a:t>/0</a:t>
            </a:r>
            <a:fld id="{44ECE72A-911F-3A4E-A9C2-1F9A5A16CCF6}" type="slidenum">
              <a:rPr lang="nb-NO" smtClean="0"/>
              <a:t>4</a:t>
            </a:fld>
            <a:endParaRPr lang="nb-NO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EA0BDE1-063D-059D-8A1C-8FDB5E61FFC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6002955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3BF3CA27-7C32-D9DE-052F-6F3BE6DB28D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2" name="Subtitle 1">
            <a:extLst>
              <a:ext uri="{FF2B5EF4-FFF2-40B4-BE49-F238E27FC236}">
                <a16:creationId xmlns:a16="http://schemas.microsoft.com/office/drawing/2014/main" id="{D096DC72-996E-2C55-EF2A-E39350BB2E8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7F6744-1C14-E9B5-ACA7-600F26467B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nb-NO" dirty="0"/>
              <a:t>/0</a:t>
            </a:r>
            <a:fld id="{44ECE72A-911F-3A4E-A9C2-1F9A5A16CCF6}" type="slidenum">
              <a:rPr lang="nb-NO" smtClean="0"/>
              <a:t>5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899556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539FD9D9-B610-EAA0-135D-1656E84170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endParaRPr lang="nb-NO" sz="40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8908D70-BD00-BBBF-5112-86E72839C4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5E553FB6-8D28-CAB5-A962-3C7DBA87E065}"/>
              </a:ext>
            </a:extLst>
          </p:cNvPr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FE46F903-3A20-DA06-65BF-FF5C83CA36D9}"/>
              </a:ext>
            </a:extLst>
          </p:cNvPr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F566F2CD-9164-DB50-AB0B-BBE8AF12CEBC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8003088" y="3983277"/>
            <a:ext cx="3350712" cy="1747382"/>
          </a:xfrm>
        </p:spPr>
        <p:txBody>
          <a:bodyPr/>
          <a:lstStyle/>
          <a:p>
            <a:endParaRPr lang="nb-NO" dirty="0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DBF4EBDA-A7F3-6518-8280-E58026B9AEBC}"/>
              </a:ext>
            </a:extLst>
          </p:cNvPr>
          <p:cNvSpPr>
            <a:spLocks noGrp="1"/>
          </p:cNvSpPr>
          <p:nvPr>
            <p:ph idx="17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1C25C1BA-34B8-F620-7665-D0516553294B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7996824" y="3200400"/>
            <a:ext cx="3572876" cy="644525"/>
          </a:xfrm>
        </p:spPr>
        <p:txBody>
          <a:bodyPr/>
          <a:lstStyle/>
          <a:p>
            <a:endParaRPr lang="nb-NO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B46958-ABC0-1EEF-1135-C445AEE6BC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362502"/>
            <a:ext cx="2743200" cy="1283736"/>
          </a:xfrm>
        </p:spPr>
        <p:txBody>
          <a:bodyPr/>
          <a:lstStyle/>
          <a:p>
            <a:r>
              <a:rPr lang="nb-NO" dirty="0"/>
              <a:t>/0</a:t>
            </a:r>
            <a:fld id="{44ECE72A-911F-3A4E-A9C2-1F9A5A16CCF6}" type="slidenum">
              <a:rPr lang="nb-NO" smtClean="0"/>
              <a:t>6</a:t>
            </a:fld>
            <a:endParaRPr lang="nb-NO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B6FC52CC-BF2E-7AF1-A76E-9329A6AF28E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endParaRPr lang="nb-NO" sz="4000" dirty="0"/>
          </a:p>
        </p:txBody>
      </p:sp>
    </p:spTree>
    <p:extLst>
      <p:ext uri="{BB962C8B-B14F-4D97-AF65-F5344CB8AC3E}">
        <p14:creationId xmlns:p14="http://schemas.microsoft.com/office/powerpoint/2010/main" val="33293310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KEnett">
      <a:dk1>
        <a:srgbClr val="200818"/>
      </a:dk1>
      <a:lt1>
        <a:srgbClr val="EFE5E9"/>
      </a:lt1>
      <a:dk2>
        <a:srgbClr val="FF3434"/>
      </a:dk2>
      <a:lt2>
        <a:srgbClr val="200818"/>
      </a:lt2>
      <a:accent1>
        <a:srgbClr val="B7D9FF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KEnett presentasjon" id="{B3BCAD50-E60F-F040-A819-99E347C66295}" vid="{E95C1837-8AD9-B64E-9431-D6724E20E1A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11639</TotalTime>
  <Words>55</Words>
  <Application>Microsoft Macintosh PowerPoint</Application>
  <PresentationFormat>Widescreen</PresentationFormat>
  <Paragraphs>12</Paragraphs>
  <Slides>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Aptos</vt:lpstr>
      <vt:lpstr>Arial</vt:lpstr>
      <vt:lpstr>Segoe UI Light</vt:lpstr>
      <vt:lpstr>Segoe UI Semibold</vt:lpstr>
      <vt:lpstr>Office Theme</vt:lpstr>
      <vt:lpstr>PowerPoint Presentation</vt:lpstr>
      <vt:lpstr>AGENDA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chris</dc:creator>
  <cp:lastModifiedBy>chris</cp:lastModifiedBy>
  <cp:revision>5</cp:revision>
  <dcterms:created xsi:type="dcterms:W3CDTF">2026-02-03T13:18:54Z</dcterms:created>
  <dcterms:modified xsi:type="dcterms:W3CDTF">2026-03-16T14:11:32Z</dcterms:modified>
</cp:coreProperties>
</file>